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7D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04604-C2BA-419B-81C1-E615AAC1DDF1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26F5B-1311-4277-BE1C-1368BF84F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sil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228600"/>
            <a:ext cx="8686800" cy="2092881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13000" dirty="0" smtClean="0">
                <a:solidFill>
                  <a:srgbClr val="F9A7D8"/>
                </a:solidFill>
              </a:rPr>
              <a:t>SILVER</a:t>
            </a:r>
            <a:endParaRPr lang="en-US" sz="13000" dirty="0">
              <a:solidFill>
                <a:srgbClr val="F9A7D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919008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ndara" pitchFamily="34" charset="0"/>
              </a:rPr>
              <a:t>ATOMIC NUMBER: 47</a:t>
            </a: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ndara" pitchFamily="34" charset="0"/>
              </a:rPr>
              <a:t>AVERAGE ATOMIC MASS: 107.8682</a:t>
            </a: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ndara" pitchFamily="34" charset="0"/>
              </a:rPr>
              <a:t>47 protons and electrons</a:t>
            </a: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ndara" pitchFamily="34" charset="0"/>
              </a:rPr>
              <a:t>61 neutrons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15000" y="2895600"/>
            <a:ext cx="3810000" cy="923330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AG</a:t>
            </a:r>
            <a:endParaRPr lang="en-US" sz="5400" b="1" dirty="0">
              <a:ln w="19050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rgbClr val="DCEBF5">
                <a:alpha val="32000"/>
              </a:srgbClr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685800"/>
            <a:ext cx="6781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Silver is in group eleven, period five!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/>
              <a:t>It is primarily a solid, with a melting point of 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		961.93 degrees C, 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		 1235.08 Kelvin,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		&amp; 1763.474 degrees F</a:t>
            </a:r>
          </a:p>
          <a:p>
            <a:r>
              <a:rPr lang="en-US" sz="2400" b="1" dirty="0" smtClean="0"/>
              <a:t>It’s freezing point is the same as it’s melting point.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Silver boils and condensates at </a:t>
            </a:r>
          </a:p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    2212 degrees C,</a:t>
            </a:r>
          </a:p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    2485.15 Kelvin,</a:t>
            </a:r>
          </a:p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    &amp; 4013.6 degrees 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saupload_silver_b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878683"/>
            <a:ext cx="7086600" cy="5979318"/>
          </a:xfrm>
          <a:prstGeom prst="rect">
            <a:avLst/>
          </a:prstGeom>
          <a:noFill/>
        </p:spPr>
      </p:pic>
      <p:pic>
        <p:nvPicPr>
          <p:cNvPr id="2051" name="Picture 3" descr="E:\b-409571-Silver_jewe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81063" cy="2476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5000" y="838200"/>
            <a:ext cx="70033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uhaus 93" pitchFamily="82" charset="0"/>
              </a:rPr>
              <a:t>Pure silver has a white metallic luster. </a:t>
            </a:r>
          </a:p>
          <a:p>
            <a:r>
              <a:rPr lang="en-US" sz="5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uhaus 93" pitchFamily="82" charset="0"/>
              </a:rPr>
              <a:t>It is slightly harder then Gold </a:t>
            </a:r>
          </a:p>
          <a:p>
            <a:r>
              <a:rPr lang="en-US" sz="5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uhaus 93" pitchFamily="82" charset="0"/>
              </a:rPr>
              <a:t>and is very ductile and malleable. </a:t>
            </a:r>
            <a:endParaRPr lang="en-US" sz="5400" dirty="0">
              <a:solidFill>
                <a:schemeClr val="accent2">
                  <a:lumMod val="60000"/>
                  <a:lumOff val="40000"/>
                </a:schemeClr>
              </a:solidFill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[Bohr Model of Silver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388"/>
            <a:ext cx="6858000" cy="68136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6200000">
            <a:off x="4827716" y="2389136"/>
            <a:ext cx="63246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Lewis Dot Diagram!</a:t>
            </a:r>
            <a:endParaRPr lang="en-US" sz="7200" dirty="0">
              <a:solidFill>
                <a:schemeClr val="accent5">
                  <a:lumMod val="5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mikael_rantalainen_photograp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85" y="0"/>
            <a:ext cx="9152172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41697" y="838200"/>
            <a:ext cx="7417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LIKE PHOTOGRAPHY?!?!?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21336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  <a:latin typeface="Algerian" pitchFamily="82" charset="0"/>
              </a:rPr>
              <a:t>I bet you do!</a:t>
            </a:r>
            <a:endParaRPr lang="en-US" sz="4800" dirty="0">
              <a:solidFill>
                <a:schemeClr val="accent5">
                  <a:lumMod val="75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crossroa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E:\hello-kitty-digital-camera-12-11-2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10000"/>
            <a:ext cx="4572000" cy="3048000"/>
          </a:xfrm>
          <a:prstGeom prst="rect">
            <a:avLst/>
          </a:prstGeom>
          <a:noFill/>
        </p:spPr>
      </p:pic>
      <p:pic>
        <p:nvPicPr>
          <p:cNvPr id="4100" name="Picture 4" descr="E:\propos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276600" cy="399051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81400" y="838201"/>
            <a:ext cx="533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need silver</a:t>
            </a:r>
          </a:p>
          <a:p>
            <a:pPr algn="ctr"/>
            <a:r>
              <a:rPr lang="en-US" sz="5400" b="1" dirty="0" smtClean="0">
                <a:ln w="24500" cmpd="dbl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To develop your </a:t>
            </a:r>
          </a:p>
          <a:p>
            <a:pPr algn="ctr"/>
            <a:r>
              <a:rPr lang="en-US" sz="5400" b="1" cap="none" spc="0" dirty="0" smtClean="0">
                <a:ln w="24500" cmpd="dbl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Photos!</a:t>
            </a:r>
            <a:endParaRPr lang="en-US" sz="5400" b="1" cap="none" spc="0" dirty="0">
              <a:ln w="24500" cmpd="dbl">
                <a:solidFill>
                  <a:srgbClr val="00B0F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antique-style-sterling-silver-jewelry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0609"/>
            <a:ext cx="8001000" cy="655739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04801" y="685800"/>
            <a:ext cx="7456060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about jewelry? 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Come on, every girl does!</a:t>
            </a:r>
            <a:endParaRPr lang="en-US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:\My Pictures\Antique_Marcasite_with_Stone_Sterling_Silver_Jewel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9000" cy="3429000"/>
          </a:xfrm>
          <a:prstGeom prst="rect">
            <a:avLst/>
          </a:prstGeom>
          <a:noFill/>
        </p:spPr>
      </p:pic>
      <p:pic>
        <p:nvPicPr>
          <p:cNvPr id="21507" name="Picture 3" descr="H:\My Pictures\silver-amethyst-ring-3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0"/>
            <a:ext cx="2857500" cy="2857500"/>
          </a:xfrm>
          <a:prstGeom prst="rect">
            <a:avLst/>
          </a:prstGeom>
          <a:noFill/>
        </p:spPr>
      </p:pic>
      <p:pic>
        <p:nvPicPr>
          <p:cNvPr id="21508" name="Picture 4" descr="H:\My Pictures\silver-bracel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09950"/>
            <a:ext cx="3429000" cy="3448050"/>
          </a:xfrm>
          <a:prstGeom prst="rect">
            <a:avLst/>
          </a:prstGeom>
          <a:noFill/>
        </p:spPr>
      </p:pic>
      <p:pic>
        <p:nvPicPr>
          <p:cNvPr id="21509" name="Picture 5" descr="H:\My Pictures\three-engagement-ring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5550" y="3028950"/>
            <a:ext cx="2838450" cy="3829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81400" y="304800"/>
            <a:ext cx="2514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600" dirty="0" smtClean="0">
                <a:latin typeface="Arial Black" pitchFamily="34" charset="0"/>
              </a:rPr>
              <a:t>i</a:t>
            </a:r>
            <a:r>
              <a:rPr lang="en-US" sz="3600" dirty="0" smtClean="0">
                <a:latin typeface="Arial Black" pitchFamily="34" charset="0"/>
              </a:rPr>
              <a:t>mpress your girl!</a:t>
            </a:r>
          </a:p>
          <a:p>
            <a:endParaRPr lang="en-US" dirty="0" smtClean="0"/>
          </a:p>
          <a:p>
            <a:r>
              <a:rPr lang="en-US" sz="3200" dirty="0" smtClean="0">
                <a:latin typeface="Architect" pitchFamily="34" charset="0"/>
              </a:rPr>
              <a:t>Buy her some silver jewelry to make her day!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103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Gaston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GCS</dc:creator>
  <cp:lastModifiedBy>GCS</cp:lastModifiedBy>
  <cp:revision>9</cp:revision>
  <dcterms:created xsi:type="dcterms:W3CDTF">2010-09-09T15:35:40Z</dcterms:created>
  <dcterms:modified xsi:type="dcterms:W3CDTF">2010-09-10T15:41:15Z</dcterms:modified>
</cp:coreProperties>
</file>